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sldIdLst>
    <p:sldId id="263" r:id="rId5"/>
    <p:sldId id="261" r:id="rId6"/>
    <p:sldId id="257" r:id="rId7"/>
    <p:sldId id="260" r:id="rId8"/>
    <p:sldId id="262" r:id="rId9"/>
    <p:sldId id="264" r:id="rId10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318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0E4A1F-6D6C-4113-8FC0-9BE0A0CDD2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29A4EA-0A82-4448-9995-FF1C113E95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858DB0-7EA9-40D1-A573-CCA9D59131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D120C-D953-4AF4-8045-23494BCB74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15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CDD34D-117A-44D6-A5DD-E9275F9C8E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17BFD6-077D-4EC9-AA27-6B6CE7E945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48F474-67EA-4375-8555-A5235BDBA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C3074-B098-4EBE-A830-48016DA12A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42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5A5A72-C72D-4937-9467-38F81E1BB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D39DA6-32D8-42ED-A20E-280E7B0842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CE725B-5E42-4E07-B83C-1273E6FEDF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8D7C6-A9BF-4DBD-AC8C-A649C7178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58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55ED8A-82E8-4545-AABC-CF16BE017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35938-50F7-495E-A106-776F0AB7C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575075-A8BE-418D-8A50-640FDF0EEA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2B9AD-4D9C-4BBB-B966-6004658D05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43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013A1B-840C-4923-B1B7-7D7E185C9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64A076-9DCE-46EF-8C7F-640A36630B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6BF267-9D1A-44EB-A35B-EA71B93CB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D8076-EB7D-4F87-B11E-B7EB775E52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ED0DF7-D3F4-4783-A03E-39B605D5CF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84FAC-514F-4723-AAA1-2106D7226B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11D568-70BF-4DFF-9E65-6FDF7FC44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A4B26-2400-4B7C-B0F4-256C7A5CED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32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6E8C158-E6F0-4614-8ABD-99501C98AF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C2F64DC-7B3B-4E62-8D28-ED537826E1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384064-E0AA-4BDE-BD0B-5BF64B15CA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69077-70A9-4A28-A04D-4C816666FD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62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FB520A-130C-4D82-8502-AEE629D7CD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C3E5F0-33CE-41AD-8AB3-931D4F93CC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D7A2C9-E37E-4C61-8001-959376A817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87802-3463-46EF-9601-2BFFBD500E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32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DB9DDA4-1A08-416D-82F0-DACFBB4A76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3F064A-9B6A-4A66-8B8A-114CB97BF1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14962D-B02F-4C12-BB0F-EB8FDA19D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E4814-21DB-4518-B29B-052780907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18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9FBC2C-12FF-4A81-BCC8-2A51C0FBF2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28A542-8E05-4FBE-AE85-B159295A1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7379D1-5274-49D7-937D-A9EA2BC997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9FE88-8C69-4059-BC69-E3B97641C6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34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n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E275A5-E8B3-4D50-888C-16B8772C3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5D006C-B294-4FF9-A0AD-911B7B3563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D3679B-2F6A-43AE-96A4-D0A2FB1F1A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ED3CF-6FB9-4C3C-A49E-1AA94CDB2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48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327159-BE2C-4A85-836F-00CE691AA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7B50EF0-3A5C-431C-ADCE-CEAC0FEC7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11E235D-42C2-4BE0-894D-C6E42C29A1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0553B1-FD25-4143-82D7-52EC8B2280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B83F589-D17C-439A-9205-27DAA180F6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0664F4E2-0B77-4F07-9378-EDDF0D6CBF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>
            <a:extLst>
              <a:ext uri="{FF2B5EF4-FFF2-40B4-BE49-F238E27FC236}">
                <a16:creationId xmlns:a16="http://schemas.microsoft.com/office/drawing/2014/main" id="{8F38C572-55EF-4BC2-A89A-F41FDBDABFB8}"/>
              </a:ext>
            </a:extLst>
          </p:cNvPr>
          <p:cNvSpPr txBox="1">
            <a:spLocks noChangeArrowheads="1"/>
          </p:cNvSpPr>
          <p:nvPr/>
        </p:nvSpPr>
        <p:spPr bwMode="auto">
          <a:xfrm rot="16125">
            <a:off x="3429000" y="1524000"/>
            <a:ext cx="47672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n-NO" altLang="nn-NO" sz="2800">
                <a:solidFill>
                  <a:schemeClr val="bg1"/>
                </a:solidFill>
                <a:latin typeface="Arial Black" panose="020B0A04020102020204" pitchFamily="34" charset="0"/>
              </a:rPr>
              <a:t>GOLF på STORD</a:t>
            </a:r>
          </a:p>
        </p:txBody>
      </p:sp>
      <p:sp>
        <p:nvSpPr>
          <p:cNvPr id="2051" name="Line 7">
            <a:extLst>
              <a:ext uri="{FF2B5EF4-FFF2-40B4-BE49-F238E27FC236}">
                <a16:creationId xmlns:a16="http://schemas.microsoft.com/office/drawing/2014/main" id="{C60C2F62-042C-47AF-8C49-E072F1CEC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133600"/>
            <a:ext cx="40386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052" name="Line 12">
            <a:extLst>
              <a:ext uri="{FF2B5EF4-FFF2-40B4-BE49-F238E27FC236}">
                <a16:creationId xmlns:a16="http://schemas.microsoft.com/office/drawing/2014/main" id="{D78BA5DD-F519-4B3F-A920-A25C3CCED6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133600"/>
            <a:ext cx="762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053" name="Line 13">
            <a:extLst>
              <a:ext uri="{FF2B5EF4-FFF2-40B4-BE49-F238E27FC236}">
                <a16:creationId xmlns:a16="http://schemas.microsoft.com/office/drawing/2014/main" id="{6AB53E4E-2074-45EB-8D00-FC95443C17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2133600"/>
            <a:ext cx="0" cy="4724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aphicFrame>
        <p:nvGraphicFramePr>
          <p:cNvPr id="2054" name="Object 15">
            <a:extLst>
              <a:ext uri="{FF2B5EF4-FFF2-40B4-BE49-F238E27FC236}">
                <a16:creationId xmlns:a16="http://schemas.microsoft.com/office/drawing/2014/main" id="{80222EE1-6CD4-4112-A3B3-2E42467500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63880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067478" imgH="3067478" progId="">
                  <p:embed/>
                </p:oleObj>
              </mc:Choice>
              <mc:Fallback>
                <p:oleObj r:id="rId2" imgW="3067478" imgH="3067478" progId="">
                  <p:embed/>
                  <p:pic>
                    <p:nvPicPr>
                      <p:cNvPr id="2054" name="Object 15">
                        <a:extLst>
                          <a:ext uri="{FF2B5EF4-FFF2-40B4-BE49-F238E27FC236}">
                            <a16:creationId xmlns:a16="http://schemas.microsoft.com/office/drawing/2014/main" id="{80222EE1-6CD4-4112-A3B3-2E42467500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38800"/>
                        <a:ext cx="12192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kstSylinder 1">
            <a:extLst>
              <a:ext uri="{FF2B5EF4-FFF2-40B4-BE49-F238E27FC236}">
                <a16:creationId xmlns:a16="http://schemas.microsoft.com/office/drawing/2014/main" id="{BA54A0D1-BA0E-4288-BDEF-6BBA67205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802313"/>
            <a:ext cx="62642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Stord Golfklubb 2023</a:t>
            </a:r>
            <a:endParaRPr lang="nn-NO" altLang="nb-NO" sz="4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6" name="Bilde 1">
            <a:extLst>
              <a:ext uri="{FF2B5EF4-FFF2-40B4-BE49-F238E27FC236}">
                <a16:creationId xmlns:a16="http://schemas.microsoft.com/office/drawing/2014/main" id="{22BC9E97-0CC0-411A-B2AF-2AEF58A3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249363"/>
            <a:ext cx="776605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e 4" descr="Et bilde som inneholder natur, gress, grønn, felt&#10;&#10;Automatisk generert beskrivelse">
            <a:extLst>
              <a:ext uri="{FF2B5EF4-FFF2-40B4-BE49-F238E27FC236}">
                <a16:creationId xmlns:a16="http://schemas.microsoft.com/office/drawing/2014/main" id="{D685F534-E2AE-467F-9B42-16067558D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34925"/>
            <a:ext cx="3629025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0">
            <a:extLst>
              <a:ext uri="{FF2B5EF4-FFF2-40B4-BE49-F238E27FC236}">
                <a16:creationId xmlns:a16="http://schemas.microsoft.com/office/drawing/2014/main" id="{9029FA7F-E11F-4EEB-9AB3-5AF454D7D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70438"/>
            <a:ext cx="31734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3">
            <a:extLst>
              <a:ext uri="{FF2B5EF4-FFF2-40B4-BE49-F238E27FC236}">
                <a16:creationId xmlns:a16="http://schemas.microsoft.com/office/drawing/2014/main" id="{EF25CCE1-3F88-472B-BE38-FD93C70A4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388" y="279400"/>
            <a:ext cx="3505200" cy="5432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nn-NO" altLang="nn-NO" sz="25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Stord golfklubb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nn-NO" altLang="nn-NO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n-NO" altLang="nn-NO" sz="1400" dirty="0">
                <a:latin typeface="Arial" panose="020B0604020202020204" pitchFamily="34" charset="0"/>
              </a:rPr>
              <a:t>Stord Golfklubb består av ein 9-hols bane, den ligg i naturskjønne omgjevnader på Rommetveit. Berre 5 min. med bil frå Leirvik.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nn-NO" altLang="nn-NO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n-NO" altLang="nn-NO" sz="1400" dirty="0">
                <a:latin typeface="Arial" panose="020B0604020202020204" pitchFamily="34" charset="0"/>
              </a:rPr>
              <a:t>Klubben vart stifta i 1992 og i 2007 vart banen utvida og fornya.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n-NO" altLang="nn-NO" sz="1400" dirty="0">
                <a:latin typeface="Arial" panose="020B0604020202020204" pitchFamily="34" charset="0"/>
              </a:rPr>
              <a:t>Både eigne medlemmar og gjester gir banen svært positive tilbakemeldingar.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nn-NO" altLang="nn-NO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n-NO" altLang="nn-NO" sz="1400" dirty="0">
                <a:latin typeface="Arial" panose="020B0604020202020204" pitchFamily="34" charset="0"/>
              </a:rPr>
              <a:t>Stord Golfklubb har hatt ei solid tilvekst av medlemmar, og golfbanen er blitt eit sterkt aktivum for Stord by.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nn-NO" altLang="nn-NO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n-NO" altLang="nn-NO" sz="1400" dirty="0">
                <a:latin typeface="Arial" panose="020B0604020202020204" pitchFamily="34" charset="0"/>
              </a:rPr>
              <a:t>Me sett stor pris på våre gode samarbeidspartnarar , utan dei hadde me ikkje greid å halde den gode kvaliteten på banen vår. Me er alltid på jakt etter fleire gode sponsorar!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n-NO" altLang="nn-NO" sz="1400" dirty="0">
                <a:latin typeface="Arial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nn-NO" altLang="nn-NO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nn-NO" altLang="nn-NO" sz="1400" dirty="0">
              <a:latin typeface="Arial" panose="020B0604020202020204" pitchFamily="34" charset="0"/>
            </a:endParaRPr>
          </a:p>
        </p:txBody>
      </p:sp>
      <p:pic>
        <p:nvPicPr>
          <p:cNvPr id="3077" name="Bilde 12">
            <a:extLst>
              <a:ext uri="{FF2B5EF4-FFF2-40B4-BE49-F238E27FC236}">
                <a16:creationId xmlns:a16="http://schemas.microsoft.com/office/drawing/2014/main" id="{FBAF7B21-5AEA-48DA-B982-4CCD55D7A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6"/>
          <a:stretch>
            <a:fillRect/>
          </a:stretch>
        </p:blipFill>
        <p:spPr bwMode="auto">
          <a:xfrm>
            <a:off x="41275" y="4357688"/>
            <a:ext cx="3630613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Bilde 15">
            <a:extLst>
              <a:ext uri="{FF2B5EF4-FFF2-40B4-BE49-F238E27FC236}">
                <a16:creationId xmlns:a16="http://schemas.microsoft.com/office/drawing/2014/main" id="{29599792-3C95-4148-AF0B-0A7DEAF6B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r="99"/>
          <a:stretch>
            <a:fillRect/>
          </a:stretch>
        </p:blipFill>
        <p:spPr bwMode="auto">
          <a:xfrm>
            <a:off x="7458075" y="68263"/>
            <a:ext cx="16176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Bilde 2" descr="Et bilde som inneholder gress, golf&#10;&#10;Automatisk generert beskrivelse">
            <a:extLst>
              <a:ext uri="{FF2B5EF4-FFF2-40B4-BE49-F238E27FC236}">
                <a16:creationId xmlns:a16="http://schemas.microsoft.com/office/drawing/2014/main" id="{C358FA74-F346-4D3F-95DB-15EDA731A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2814638"/>
            <a:ext cx="361950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Bilde 5">
            <a:extLst>
              <a:ext uri="{FF2B5EF4-FFF2-40B4-BE49-F238E27FC236}">
                <a16:creationId xmlns:a16="http://schemas.microsoft.com/office/drawing/2014/main" id="{58E268EE-8D4A-4848-9951-AF2059369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48300"/>
            <a:ext cx="12192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7">
            <a:extLst>
              <a:ext uri="{FF2B5EF4-FFF2-40B4-BE49-F238E27FC236}">
                <a16:creationId xmlns:a16="http://schemas.microsoft.com/office/drawing/2014/main" id="{237E0B70-1A0A-4B85-982F-B88415FA5C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06825" y="4865688"/>
          <a:ext cx="1530350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067478" imgH="3067478" progId="">
                  <p:embed/>
                </p:oleObj>
              </mc:Choice>
              <mc:Fallback>
                <p:oleObj r:id="rId2" imgW="3067478" imgH="3067478" progId="">
                  <p:embed/>
                  <p:pic>
                    <p:nvPicPr>
                      <p:cNvPr id="4098" name="Object 7">
                        <a:extLst>
                          <a:ext uri="{FF2B5EF4-FFF2-40B4-BE49-F238E27FC236}">
                            <a16:creationId xmlns:a16="http://schemas.microsoft.com/office/drawing/2014/main" id="{237E0B70-1A0A-4B85-982F-B88415FA5C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4865688"/>
                        <a:ext cx="1530350" cy="153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5">
            <a:extLst>
              <a:ext uri="{FF2B5EF4-FFF2-40B4-BE49-F238E27FC236}">
                <a16:creationId xmlns:a16="http://schemas.microsoft.com/office/drawing/2014/main" id="{A0801E8D-ABDA-4329-A683-DB7161FBA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260350"/>
            <a:ext cx="4922837" cy="47402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nb-NO" altLang="nb-NO" sz="20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</a:t>
            </a:r>
            <a:r>
              <a:rPr lang="nb-NO" altLang="nb-NO" sz="2000" dirty="0" err="1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herjar</a:t>
            </a:r>
            <a:r>
              <a:rPr lang="nb-NO" altLang="nb-NO" sz="20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ei ny golfbølge over landet, den bør du og di bedrift væra med på!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altLang="nb-NO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b-NO" altLang="nb-NO" sz="13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Golf er </a:t>
            </a:r>
            <a:r>
              <a:rPr lang="nb-NO" altLang="nb-NO" sz="13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nb-NO" altLang="nb-NO" sz="13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sosial idrett som </a:t>
            </a:r>
            <a:r>
              <a:rPr lang="nb-NO" altLang="nb-NO" sz="13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egnar</a:t>
            </a:r>
            <a:r>
              <a:rPr lang="nb-NO" altLang="nb-NO" sz="13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seg spesielt godt til relasjonsbygging og kvalitetstid </a:t>
            </a:r>
            <a:r>
              <a:rPr lang="nb-NO" altLang="nb-NO" sz="13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saman</a:t>
            </a:r>
            <a:r>
              <a:rPr lang="nb-NO" altLang="nb-NO" sz="13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 ansatte, forretnings-forbindelser, familie og venner. Unge og gamle, </a:t>
            </a:r>
            <a:r>
              <a:rPr lang="nb-NO" altLang="nb-NO" sz="13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nybyrjarar</a:t>
            </a:r>
            <a:r>
              <a:rPr lang="nb-NO" altLang="nb-NO" sz="13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nb-NO" altLang="nb-NO" sz="13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proffar</a:t>
            </a:r>
            <a:r>
              <a:rPr lang="nb-NO" altLang="nb-NO" sz="13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kan </a:t>
            </a:r>
            <a:r>
              <a:rPr lang="nb-NO" altLang="nb-NO" sz="13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spela</a:t>
            </a:r>
            <a:r>
              <a:rPr lang="nb-NO" altLang="nb-NO" sz="13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13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saman</a:t>
            </a:r>
            <a:r>
              <a:rPr lang="nb-NO" altLang="nb-NO" sz="13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altLang="nb-NO" sz="13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n-NO" altLang="nn-NO" sz="1300" dirty="0">
                <a:latin typeface="Arial" panose="020B0604020202020204" pitchFamily="34" charset="0"/>
                <a:cs typeface="Arial" panose="020B0604020202020204" pitchFamily="34" charset="0"/>
              </a:rPr>
              <a:t>Me jobbar aktivt med å byggja opp golfmiljøet for barn og unge, og har dei siste åra auka andelen barn og ungdom i klubben.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nn-NO" altLang="nn-NO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n-NO" altLang="nn-NO" sz="1300" dirty="0">
                <a:latin typeface="Arial" panose="020B0604020202020204" pitchFamily="34" charset="0"/>
                <a:cs typeface="Arial" panose="020B0604020202020204" pitchFamily="34" charset="0"/>
              </a:rPr>
              <a:t>Næringsliv og bedrifter har dei siste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n-NO" altLang="nn-NO" sz="1300" dirty="0">
                <a:latin typeface="Arial" panose="020B0604020202020204" pitchFamily="34" charset="0"/>
                <a:cs typeface="Arial" panose="020B0604020202020204" pitchFamily="34" charset="0"/>
              </a:rPr>
              <a:t>åra funne vegen til golfanlegget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n-NO" altLang="nn-NO" sz="1300" dirty="0">
                <a:latin typeface="Arial" panose="020B0604020202020204" pitchFamily="34" charset="0"/>
                <a:cs typeface="Arial" panose="020B0604020202020204" pitchFamily="34" charset="0"/>
              </a:rPr>
              <a:t>på Stord.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n-NO" altLang="nn-NO" sz="1300" dirty="0">
                <a:latin typeface="Arial" panose="020B0604020202020204" pitchFamily="34" charset="0"/>
                <a:cs typeface="Arial" panose="020B0604020202020204" pitchFamily="34" charset="0"/>
              </a:rPr>
              <a:t>Her ligg forholda godt til rette for: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nn-NO" altLang="nn-NO" sz="13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n-NO" altLang="nn-NO" sz="13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Bedriftssamlingar/kick-off mm.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n-NO" altLang="nn-NO" sz="13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Møtevirksomhet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n-NO" altLang="nn-NO" sz="13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Eksponering/profilering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n-NO" altLang="nn-NO" sz="13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Relasjonsbygging/kontakt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nn-NO" altLang="nn-NO" sz="13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nn-NO" altLang="nn-NO" sz="1400" dirty="0">
              <a:latin typeface="Arial" panose="020B0604020202020204" pitchFamily="34" charset="0"/>
            </a:endParaRPr>
          </a:p>
        </p:txBody>
      </p:sp>
      <p:sp>
        <p:nvSpPr>
          <p:cNvPr id="4100" name="Line 6">
            <a:extLst>
              <a:ext uri="{FF2B5EF4-FFF2-40B4-BE49-F238E27FC236}">
                <a16:creationId xmlns:a16="http://schemas.microsoft.com/office/drawing/2014/main" id="{E6A94E09-8EBB-4090-9791-142F8D77C0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52863" y="2225675"/>
            <a:ext cx="222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4101" name="Bilde 6">
            <a:extLst>
              <a:ext uri="{FF2B5EF4-FFF2-40B4-BE49-F238E27FC236}">
                <a16:creationId xmlns:a16="http://schemas.microsoft.com/office/drawing/2014/main" id="{08CFCD40-DC59-45C2-9EEA-4AFA7E0E1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4541838"/>
            <a:ext cx="3198812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Bilde 2" descr="Et bilde som inneholder gress, himmel, utendørs, person&#10;&#10;Automatisk generert beskrivelse">
            <a:extLst>
              <a:ext uri="{FF2B5EF4-FFF2-40B4-BE49-F238E27FC236}">
                <a16:creationId xmlns:a16="http://schemas.microsoft.com/office/drawing/2014/main" id="{94227A30-BB4B-4CC9-8F80-CC138C3DB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3825"/>
            <a:ext cx="32258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Bilde 8" descr="Et bilde som inneholder himmel, gress, utendørs, person&#10;&#10;Automatisk generert beskrivelse">
            <a:extLst>
              <a:ext uri="{FF2B5EF4-FFF2-40B4-BE49-F238E27FC236}">
                <a16:creationId xmlns:a16="http://schemas.microsoft.com/office/drawing/2014/main" id="{0D745281-A5F6-4001-B980-C38D4E00E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2166938"/>
            <a:ext cx="321786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Bilde 10" descr="Et bilde som inneholder gress, tre, utendørs, person&#10;&#10;Automatisk generert beskrivelse">
            <a:extLst>
              <a:ext uri="{FF2B5EF4-FFF2-40B4-BE49-F238E27FC236}">
                <a16:creationId xmlns:a16="http://schemas.microsoft.com/office/drawing/2014/main" id="{12DDB1A2-275E-4BF3-9233-835564048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541838"/>
            <a:ext cx="2998788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e 8" descr="Et bilde som inneholder golf, oransje&#10;&#10;Automatisk generert beskrivelse">
            <a:extLst>
              <a:ext uri="{FF2B5EF4-FFF2-40B4-BE49-F238E27FC236}">
                <a16:creationId xmlns:a16="http://schemas.microsoft.com/office/drawing/2014/main" id="{14D52E7B-C067-4AE5-A1EC-3B1B5E2E0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5" b="10526"/>
          <a:stretch>
            <a:fillRect/>
          </a:stretch>
        </p:blipFill>
        <p:spPr bwMode="auto">
          <a:xfrm>
            <a:off x="63500" y="3997325"/>
            <a:ext cx="11826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B621F0EF-507F-4EB5-AEAB-1FBC7006E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95250"/>
            <a:ext cx="5638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n-NO" altLang="nn-NO" sz="2500">
                <a:latin typeface="Arial Black" panose="020B0A04020102020204" pitchFamily="34" charset="0"/>
              </a:rPr>
              <a:t>Sponsorpakkar 2022</a:t>
            </a:r>
            <a:endParaRPr lang="nn-NO" altLang="nn-NO" sz="14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nn-NO" altLang="nn-NO" sz="1400" dirty="0">
              <a:latin typeface="Arial" panose="020B0604020202020204" pitchFamily="34" charset="0"/>
            </a:endParaRP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id="{08C51610-4D9C-4CF0-8C83-D6D6175FA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801688"/>
            <a:ext cx="8153400" cy="6908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nn-NO" altLang="nn-NO" sz="1400" dirty="0">
                <a:latin typeface="Arial Black" panose="020B0A04020102020204" pitchFamily="34" charset="0"/>
              </a:rPr>
              <a:t>Holeigar GULL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nn-NO" altLang="nn-NO" sz="1200" dirty="0">
                <a:latin typeface="Arial" panose="020B0604020202020204" pitchFamily="34" charset="0"/>
              </a:rPr>
              <a:t>Ditt Firma/navn på klubbens nettside med link til dykkar firma si eigen nettside og logo på scorekort.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nn-NO" altLang="nn-NO" sz="1200" dirty="0">
                <a:latin typeface="Arial" panose="020B0604020202020204" pitchFamily="34" charset="0"/>
              </a:rPr>
              <a:t>Eige skilt på Driving Range (godt synleg frå klubbhus og parkeringsplass)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nn-NO" altLang="nn-NO" sz="1200" dirty="0">
                <a:latin typeface="Arial" panose="020B0604020202020204" pitchFamily="34" charset="0"/>
              </a:rPr>
              <a:t>Eige skilt på utslag og flagg på Green 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nn-NO" altLang="nn-NO" sz="1200" dirty="0">
                <a:latin typeface="Arial" panose="020B0604020202020204" pitchFamily="34" charset="0"/>
              </a:rPr>
              <a:t>Gratis veien til golf-kurs til ansatte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nn-NO" altLang="nn-NO" sz="1200" dirty="0">
                <a:latin typeface="Arial" panose="020B0604020202020204" pitchFamily="34" charset="0"/>
              </a:rPr>
              <a:t>2 stk frie spelerettar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nn-NO" altLang="nn-NO" sz="1200" dirty="0">
                <a:latin typeface="Arial" panose="020B0604020202020204" pitchFamily="34" charset="0"/>
              </a:rPr>
              <a:t>1 stk. firmaarangement på vekedag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nn-NO" altLang="nn-NO" sz="1200" dirty="0">
                <a:latin typeface="Arial" panose="020B0604020202020204" pitchFamily="34" charset="0"/>
              </a:rPr>
              <a:t>50 ballbøtter til drivingrange 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nn-NO" altLang="nn-NO" sz="1200" dirty="0">
                <a:latin typeface="Arial" panose="020B0604020202020204" pitchFamily="34" charset="0"/>
              </a:rPr>
              <a:t>Logo på pressetavle/fotovegg     ……………………………………………………….      </a:t>
            </a:r>
            <a:r>
              <a:rPr lang="nn-NO" altLang="nn-NO" sz="1400" b="1" dirty="0">
                <a:latin typeface="Arial" panose="020B0604020202020204" pitchFamily="34" charset="0"/>
              </a:rPr>
              <a:t>30 000,-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nn-NO" altLang="nn-NO" sz="12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n-NO" altLang="nn-NO" sz="1400" dirty="0">
                <a:latin typeface="Arial Black" panose="020B0A04020102020204" pitchFamily="34" charset="0"/>
              </a:rPr>
              <a:t>Holeigar SØLV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nn-NO" altLang="nn-NO" sz="1200" dirty="0">
                <a:latin typeface="Arial" panose="020B0604020202020204" pitchFamily="34" charset="0"/>
              </a:rPr>
              <a:t>Ditt Firma/navn på klubbens nettside med link til dykkar firma si eigen nettside og logo på scorekort.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nn-NO" altLang="nn-NO" sz="1200" dirty="0">
                <a:latin typeface="Arial" panose="020B0604020202020204" pitchFamily="34" charset="0"/>
              </a:rPr>
              <a:t>Eige skilt på Driving Range (godt synleg frå klubbhus og parkeringsplass)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nn-NO" altLang="nn-NO" sz="1200" dirty="0">
                <a:latin typeface="Arial" panose="020B0604020202020204" pitchFamily="34" charset="0"/>
              </a:rPr>
              <a:t>Eige skilt på utslag og flagg på Green 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nn-NO" altLang="nn-NO" sz="1200" dirty="0">
                <a:latin typeface="Arial" panose="020B0604020202020204" pitchFamily="34" charset="0"/>
              </a:rPr>
              <a:t>Gratis veien til golf-kurs til ansatte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nn-NO" altLang="nn-NO" sz="1200" dirty="0">
                <a:latin typeface="Arial" panose="020B0604020202020204" pitchFamily="34" charset="0"/>
              </a:rPr>
              <a:t>1 stk. firmaarangement på vekedag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nn-NO" altLang="nn-NO" sz="1200" dirty="0">
                <a:latin typeface="Arial" panose="020B0604020202020204" pitchFamily="34" charset="0"/>
              </a:rPr>
              <a:t>10 greenfee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nn-NO" altLang="nn-NO" sz="1200" dirty="0">
                <a:latin typeface="Arial" panose="020B0604020202020204" pitchFamily="34" charset="0"/>
              </a:rPr>
              <a:t>50 ballbøtter til drivingrange    ………………..……………………………………………  </a:t>
            </a:r>
            <a:r>
              <a:rPr lang="nn-NO" altLang="nn-NO" sz="1400" b="1" dirty="0">
                <a:latin typeface="Arial" panose="020B0604020202020204" pitchFamily="34" charset="0"/>
              </a:rPr>
              <a:t>20 000,-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nn-NO" altLang="nn-NO" sz="1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n-NO" altLang="nn-NO" sz="1400" b="1" dirty="0">
                <a:latin typeface="Arial Black" panose="020B0A04020102020204" pitchFamily="34" charset="0"/>
              </a:rPr>
              <a:t>Holeigar BRONSE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nn-NO" altLang="nn-NO" sz="1200" dirty="0">
                <a:latin typeface="Arial" panose="020B0604020202020204" pitchFamily="34" charset="0"/>
              </a:rPr>
              <a:t>Ditt Firma/navn på klubbens nettside med link til dykkar firma si eigen nettside og logo på scorekort.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nn-NO" altLang="nn-NO" sz="1200" dirty="0">
                <a:latin typeface="Arial" panose="020B0604020202020204" pitchFamily="34" charset="0"/>
              </a:rPr>
              <a:t>Eige skilt på Driving Range (godt synleg frå klubbhus og parkeringsplass)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nn-NO" altLang="nn-NO" sz="1200" dirty="0">
                <a:latin typeface="Arial" panose="020B0604020202020204" pitchFamily="34" charset="0"/>
              </a:rPr>
              <a:t>Eige skilt på utslag og flagg på Green  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nn-NO" altLang="nn-NO" sz="1200" dirty="0">
                <a:latin typeface="Arial" panose="020B0604020202020204" pitchFamily="34" charset="0"/>
              </a:rPr>
              <a:t>Gratis veien til golf-kurs til ansatte        ………………………………………………......  </a:t>
            </a:r>
            <a:r>
              <a:rPr lang="nn-NO" altLang="nn-NO" sz="1400" b="1" dirty="0">
                <a:latin typeface="Arial" panose="020B0604020202020204" pitchFamily="34" charset="0"/>
              </a:rPr>
              <a:t>10 000,-</a:t>
            </a:r>
          </a:p>
          <a:p>
            <a:pPr marL="285750" indent="-285750">
              <a:spcBef>
                <a:spcPct val="0"/>
              </a:spcBef>
              <a:defRPr/>
            </a:pPr>
            <a:endParaRPr lang="nn-NO" altLang="nn-NO" sz="1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nn-NO" altLang="nn-NO" sz="1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n-NO" altLang="nn-NO" sz="1400" dirty="0">
                <a:latin typeface="Arial Black" panose="020B0A04020102020204" pitchFamily="34" charset="0"/>
              </a:rPr>
              <a:t>Profileringspakke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nn-NO" altLang="nn-NO" sz="1200" dirty="0">
                <a:latin typeface="Arial" panose="020B0604020202020204" pitchFamily="34" charset="0"/>
              </a:rPr>
              <a:t>Ditt Firma/navn på klubbens nettside med link til dykkar firma si eigen nettside.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nn-NO" altLang="nn-NO" sz="1200" dirty="0">
                <a:latin typeface="Arial" panose="020B0604020202020204" pitchFamily="34" charset="0"/>
              </a:rPr>
              <a:t>Eige skilt på Driving Range (godt synleg frå klubbhus og parkeringsplass)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nn-NO" altLang="nn-NO" sz="1200" dirty="0">
                <a:latin typeface="Arial" panose="020B0604020202020204" pitchFamily="34" charset="0"/>
              </a:rPr>
              <a:t>Gratis veien til golf-kurs til ansatte        ……………………………………………………    </a:t>
            </a:r>
            <a:r>
              <a:rPr lang="nn-NO" altLang="nn-NO" sz="1400" b="1" dirty="0">
                <a:latin typeface="Arial" panose="020B0604020202020204" pitchFamily="34" charset="0"/>
              </a:rPr>
              <a:t>6000,-</a:t>
            </a:r>
            <a:r>
              <a:rPr lang="nn-NO" altLang="nn-NO" sz="1200" b="1" dirty="0">
                <a:latin typeface="Arial" panose="020B0604020202020204" pitchFamily="34" charset="0"/>
              </a:rPr>
              <a:t> </a:t>
            </a:r>
            <a:endParaRPr lang="nn-NO" altLang="nn-NO" sz="1400" dirty="0">
              <a:latin typeface="Arial Black" panose="020B0A040201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nn-NO" altLang="nn-NO" sz="1400" dirty="0">
              <a:latin typeface="Arial Black" panose="020B0A040201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nn-NO" altLang="nn-NO" sz="1400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nn-NO" altLang="nn-NO" sz="1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nn-NO" altLang="nn-NO" sz="1400" dirty="0"/>
          </a:p>
        </p:txBody>
      </p:sp>
      <p:pic>
        <p:nvPicPr>
          <p:cNvPr id="5125" name="Bilde 2" descr="Et bilde som inneholder innendørs, oransje, flislagt&#10;&#10;Automatisk generert beskrivelse">
            <a:extLst>
              <a:ext uri="{FF2B5EF4-FFF2-40B4-BE49-F238E27FC236}">
                <a16:creationId xmlns:a16="http://schemas.microsoft.com/office/drawing/2014/main" id="{2CF9C870-8F69-4FE2-A730-CCF2CFACE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908050"/>
            <a:ext cx="922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Bilde 10" descr="Et bilde som inneholder idrett, golf, sport&#10;&#10;&#10;&#10;&#10;">
            <a:extLst>
              <a:ext uri="{FF2B5EF4-FFF2-40B4-BE49-F238E27FC236}">
                <a16:creationId xmlns:a16="http://schemas.microsoft.com/office/drawing/2014/main" id="{EDB9618B-C0EA-471D-A867-8ADF51C00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9"/>
          <a:stretch>
            <a:fillRect/>
          </a:stretch>
        </p:blipFill>
        <p:spPr bwMode="auto">
          <a:xfrm>
            <a:off x="0" y="2565400"/>
            <a:ext cx="114458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Bilde 14" descr="Et bilde som inneholder idrett, sport, golf&#10;&#10;Automatisk generert beskrivelse">
            <a:extLst>
              <a:ext uri="{FF2B5EF4-FFF2-40B4-BE49-F238E27FC236}">
                <a16:creationId xmlns:a16="http://schemas.microsoft.com/office/drawing/2014/main" id="{AF5EF667-FD93-412F-9820-8E9C890B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575300"/>
            <a:ext cx="931862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>
            <a:extLst>
              <a:ext uri="{FF2B5EF4-FFF2-40B4-BE49-F238E27FC236}">
                <a16:creationId xmlns:a16="http://schemas.microsoft.com/office/drawing/2014/main" id="{12CFF23F-7161-4A02-891A-ACD0D16E7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33375"/>
            <a:ext cx="5976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nb-NO" altLang="nb-NO" sz="1400"/>
          </a:p>
        </p:txBody>
      </p:sp>
      <p:sp>
        <p:nvSpPr>
          <p:cNvPr id="6149" name="Text Box 7">
            <a:extLst>
              <a:ext uri="{FF2B5EF4-FFF2-40B4-BE49-F238E27FC236}">
                <a16:creationId xmlns:a16="http://schemas.microsoft.com/office/drawing/2014/main" id="{F4861292-463D-4315-83A4-D965711E3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-22225"/>
            <a:ext cx="5349875" cy="3600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nn-NO" altLang="nn-NO" sz="1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n-NO" altLang="nn-NO" sz="1400" dirty="0">
                <a:solidFill>
                  <a:schemeClr val="accent1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Kanskje passar ein av våre pakkar for di verksemd?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n-NO" altLang="nn-NO" sz="1400" dirty="0">
                <a:solidFill>
                  <a:schemeClr val="accent1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Ta gjerne kontakt, me kan også skredersy ulike løysningar slik at du får den ulitmate pakken for di verksemd!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nn-NO" altLang="nn-NO" sz="1400" dirty="0">
              <a:solidFill>
                <a:schemeClr val="accent1">
                  <a:lumMod val="50000"/>
                </a:schemeClr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nn-NO" altLang="nn-NO" sz="1400" dirty="0">
              <a:solidFill>
                <a:schemeClr val="accent1">
                  <a:lumMod val="50000"/>
                </a:schemeClr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n-NO" altLang="nn-NO" sz="1400" dirty="0">
                <a:solidFill>
                  <a:schemeClr val="accent1">
                    <a:lumMod val="50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Me har også tillegsprodukt som kan leggast på dei ulike pakkane.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nn-NO" altLang="nn-NO" sz="16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nn-NO" altLang="nn-NO" sz="1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nn-NO" altLang="nn-NO" sz="2400" dirty="0">
              <a:latin typeface="Arial Black" panose="020B0A040201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nn-NO" altLang="nn-NO" sz="2400" dirty="0">
              <a:latin typeface="Arial Black" panose="020B0A04020102020204" pitchFamily="34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nb-NO" altLang="nb-NO" sz="2400" dirty="0">
              <a:latin typeface="Arial Black" panose="020B0A04020102020204" pitchFamily="34" charset="0"/>
            </a:endParaRPr>
          </a:p>
        </p:txBody>
      </p:sp>
      <p:sp>
        <p:nvSpPr>
          <p:cNvPr id="6148" name="Plassholder for innhold 2">
            <a:extLst>
              <a:ext uri="{FF2B5EF4-FFF2-40B4-BE49-F238E27FC236}">
                <a16:creationId xmlns:a16="http://schemas.microsoft.com/office/drawing/2014/main" id="{564A72AD-AC04-4EEB-A76C-1239A5B385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2133600"/>
            <a:ext cx="8642350" cy="45799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nb-NO" altLang="nb-NO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Spelerett</a:t>
            </a:r>
            <a:endParaRPr lang="nb-NO" altLang="nb-NO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nb-NO" altLang="nb-NO" sz="1300" dirty="0">
                <a:latin typeface="Arial" panose="020B0604020202020204" pitchFamily="34" charset="0"/>
                <a:cs typeface="Arial" panose="020B0604020202020204" pitchFamily="34" charset="0"/>
              </a:rPr>
              <a:t>Du kan få så mange </a:t>
            </a:r>
            <a:r>
              <a:rPr lang="nb-NO" altLang="nb-NO" sz="1300" dirty="0" err="1">
                <a:latin typeface="Arial" panose="020B0604020202020204" pitchFamily="34" charset="0"/>
                <a:cs typeface="Arial" panose="020B0604020202020204" pitchFamily="34" charset="0"/>
              </a:rPr>
              <a:t>spelerettar</a:t>
            </a:r>
            <a:r>
              <a:rPr lang="nb-NO" altLang="nb-NO" sz="1300" dirty="0">
                <a:latin typeface="Arial" panose="020B0604020202020204" pitchFamily="34" charset="0"/>
                <a:cs typeface="Arial" panose="020B0604020202020204" pitchFamily="34" charset="0"/>
              </a:rPr>
              <a:t> du ønsker inn i pakken din, 1 </a:t>
            </a:r>
            <a:r>
              <a:rPr lang="nb-NO" altLang="nb-NO" sz="1300" dirty="0" err="1">
                <a:latin typeface="Arial" panose="020B0604020202020204" pitchFamily="34" charset="0"/>
                <a:cs typeface="Arial" panose="020B0604020202020204" pitchFamily="34" charset="0"/>
              </a:rPr>
              <a:t>stk</a:t>
            </a:r>
            <a:r>
              <a:rPr lang="nb-NO" altLang="nb-NO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1300" dirty="0" err="1">
                <a:latin typeface="Arial" panose="020B0604020202020204" pitchFamily="34" charset="0"/>
                <a:cs typeface="Arial" panose="020B0604020202020204" pitchFamily="34" charset="0"/>
              </a:rPr>
              <a:t>spelerett</a:t>
            </a:r>
            <a:r>
              <a:rPr lang="nb-NO" altLang="nb-NO" sz="1300" dirty="0">
                <a:latin typeface="Arial" panose="020B0604020202020204" pitchFamily="34" charset="0"/>
                <a:cs typeface="Arial" panose="020B0604020202020204" pitchFamily="34" charset="0"/>
              </a:rPr>
              <a:t> …………………………….  </a:t>
            </a:r>
            <a:r>
              <a:rPr lang="nb-NO" altLang="nb-NO" sz="1300" b="1" dirty="0">
                <a:latin typeface="Arial" panose="020B0604020202020204" pitchFamily="34" charset="0"/>
                <a:cs typeface="Arial" panose="020B0604020202020204" pitchFamily="34" charset="0"/>
              </a:rPr>
              <a:t>5000,-</a:t>
            </a:r>
          </a:p>
          <a:p>
            <a:pPr marL="0" indent="0">
              <a:buFontTx/>
              <a:buNone/>
            </a:pPr>
            <a:endParaRPr lang="nb-NO" altLang="nb-NO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nb-NO" altLang="nb-NO" sz="1300" b="1" dirty="0">
                <a:latin typeface="Arial" panose="020B0604020202020204" pitchFamily="34" charset="0"/>
                <a:cs typeface="Arial" panose="020B0604020202020204" pitchFamily="34" charset="0"/>
              </a:rPr>
              <a:t>Pressetavle</a:t>
            </a:r>
          </a:p>
          <a:p>
            <a:pPr marL="0" indent="0">
              <a:buFontTx/>
              <a:buNone/>
            </a:pPr>
            <a:r>
              <a:rPr lang="nb-NO" altLang="nb-NO" sz="1300" dirty="0">
                <a:latin typeface="Arial" panose="020B0604020202020204" pitchFamily="34" charset="0"/>
                <a:cs typeface="Arial" panose="020B0604020202020204" pitchFamily="34" charset="0"/>
              </a:rPr>
              <a:t>Du får din logo på vår fotovegg. </a:t>
            </a:r>
          </a:p>
          <a:p>
            <a:pPr marL="0" indent="0">
              <a:buFontTx/>
              <a:buNone/>
            </a:pPr>
            <a:r>
              <a:rPr lang="nb-NO" altLang="nb-NO" sz="1300" dirty="0">
                <a:latin typeface="Arial" panose="020B0604020202020204" pitchFamily="34" charset="0"/>
                <a:cs typeface="Arial" panose="020B0604020202020204" pitchFamily="34" charset="0"/>
              </a:rPr>
              <a:t>Her blir alle turnerings vinnere fotografert etter kvar turnering. Bilde blir publisert på våre sosiale nettverk. </a:t>
            </a:r>
          </a:p>
          <a:p>
            <a:pPr marL="0" indent="0">
              <a:buFontTx/>
              <a:buNone/>
            </a:pPr>
            <a:r>
              <a:rPr lang="nb-NO" altLang="nb-NO" sz="1300" dirty="0">
                <a:latin typeface="Arial" panose="020B0604020202020204" pitchFamily="34" charset="0"/>
                <a:cs typeface="Arial" panose="020B0604020202020204" pitchFamily="34" charset="0"/>
              </a:rPr>
              <a:t>Minimum 1 gang pr. veke i sesong                                                              …..…….….</a:t>
            </a:r>
            <a:r>
              <a:rPr lang="nb-NO" altLang="nb-NO" sz="1400" dirty="0"/>
              <a:t>..………………    </a:t>
            </a:r>
            <a:r>
              <a:rPr lang="nb-NO" altLang="nb-NO" sz="1300" b="1" dirty="0">
                <a:latin typeface="Arial" panose="020B0604020202020204" pitchFamily="34" charset="0"/>
                <a:cs typeface="Arial" panose="020B0604020202020204" pitchFamily="34" charset="0"/>
              </a:rPr>
              <a:t>5000,-</a:t>
            </a:r>
          </a:p>
          <a:p>
            <a:pPr marL="0" indent="0">
              <a:buFontTx/>
              <a:buNone/>
            </a:pPr>
            <a:endParaRPr lang="nb-NO" altLang="nb-NO" sz="1400" dirty="0"/>
          </a:p>
          <a:p>
            <a:pPr marL="0" indent="0">
              <a:buFontTx/>
              <a:buNone/>
            </a:pPr>
            <a:r>
              <a:rPr lang="nb-NO" altLang="nb-NO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Turneringseigar</a:t>
            </a:r>
            <a:endParaRPr lang="nb-NO" altLang="nb-NO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nb-NO" altLang="nb-NO" sz="1300" dirty="0">
                <a:latin typeface="Arial" panose="020B0604020202020204" pitchFamily="34" charset="0"/>
                <a:cs typeface="Arial" panose="020B0604020202020204" pitchFamily="34" charset="0"/>
              </a:rPr>
              <a:t>Kva med å stå som turneringssponsor for Stord Golfklubb sine største arrangement; Åpningscupen, Stordmeisterskapet eller Stord Open? </a:t>
            </a:r>
          </a:p>
          <a:p>
            <a:pPr marL="0" indent="0">
              <a:buFontTx/>
              <a:buNone/>
            </a:pPr>
            <a:r>
              <a:rPr lang="nb-NO" altLang="nb-NO" sz="1300" dirty="0">
                <a:latin typeface="Arial" panose="020B0604020202020204" pitchFamily="34" charset="0"/>
                <a:cs typeface="Arial" panose="020B0604020202020204" pitchFamily="34" charset="0"/>
              </a:rPr>
              <a:t>Sponsor sine profilsegl/flagg vert hengt opp. Logo på </a:t>
            </a:r>
            <a:r>
              <a:rPr lang="nb-NO" altLang="nb-NO" sz="1300" dirty="0" err="1">
                <a:latin typeface="Arial" panose="020B0604020202020204" pitchFamily="34" charset="0"/>
                <a:cs typeface="Arial" panose="020B0604020202020204" pitchFamily="34" charset="0"/>
              </a:rPr>
              <a:t>annonsar</a:t>
            </a:r>
            <a:r>
              <a:rPr lang="nb-NO" altLang="nb-NO" sz="1300" dirty="0">
                <a:latin typeface="Arial" panose="020B0604020202020204" pitchFamily="34" charset="0"/>
                <a:cs typeface="Arial" panose="020B0604020202020204" pitchFamily="34" charset="0"/>
              </a:rPr>
              <a:t> og scorekort for turnering.</a:t>
            </a:r>
          </a:p>
          <a:p>
            <a:pPr marL="0" indent="0">
              <a:buFontTx/>
              <a:buNone/>
            </a:pPr>
            <a:r>
              <a:rPr lang="nb-NO" altLang="nb-NO" sz="1300" dirty="0">
                <a:latin typeface="Arial" panose="020B0604020202020204" pitchFamily="34" charset="0"/>
                <a:cs typeface="Arial" panose="020B0604020202020204" pitchFamily="34" charset="0"/>
              </a:rPr>
              <a:t> Sponsor kan også stå for premiering.          ………………………………………………………………….   </a:t>
            </a:r>
            <a:r>
              <a:rPr lang="nb-NO" altLang="nb-NO" sz="1300" b="1" dirty="0">
                <a:latin typeface="Arial" panose="020B0604020202020204" pitchFamily="34" charset="0"/>
                <a:cs typeface="Arial" panose="020B0604020202020204" pitchFamily="34" charset="0"/>
              </a:rPr>
              <a:t>5000,-</a:t>
            </a:r>
          </a:p>
          <a:p>
            <a:pPr marL="0" indent="0">
              <a:buFontTx/>
              <a:buNone/>
            </a:pPr>
            <a:endParaRPr lang="nb-NO" altLang="nb-NO" sz="1400" b="1" dirty="0"/>
          </a:p>
          <a:p>
            <a:pPr marL="0" indent="0">
              <a:buFontTx/>
              <a:buNone/>
            </a:pPr>
            <a:r>
              <a:rPr lang="nb-NO" altLang="nb-NO" sz="1300" b="1" dirty="0">
                <a:latin typeface="Arial" panose="020B0604020202020204" pitchFamily="34" charset="0"/>
                <a:cs typeface="Arial" panose="020B0604020202020204" pitchFamily="34" charset="0"/>
              </a:rPr>
              <a:t>Familiedag/Aktivitetsdag</a:t>
            </a:r>
          </a:p>
          <a:p>
            <a:pPr marL="0" indent="0">
              <a:buFontTx/>
              <a:buNone/>
            </a:pPr>
            <a:r>
              <a:rPr lang="nb-NO" altLang="nb-NO" sz="1300" dirty="0">
                <a:latin typeface="Arial" panose="020B0604020202020204" pitchFamily="34" charset="0"/>
                <a:cs typeface="Arial" panose="020B0604020202020204" pitchFamily="34" charset="0"/>
              </a:rPr>
              <a:t>Me kan tilby Familiedag/aktivitetsdag for din bedrift med ansatte og familie</a:t>
            </a:r>
          </a:p>
          <a:p>
            <a:pPr marL="0" indent="0">
              <a:buFontTx/>
              <a:buNone/>
            </a:pPr>
            <a:r>
              <a:rPr lang="nb-NO" altLang="nb-NO" sz="1300" dirty="0"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nb-NO" altLang="nb-NO" sz="1300" dirty="0" err="1">
                <a:latin typeface="Arial" panose="020B0604020202020204" pitchFamily="34" charset="0"/>
                <a:cs typeface="Arial" panose="020B0604020202020204" pitchFamily="34" charset="0"/>
              </a:rPr>
              <a:t>kundar</a:t>
            </a:r>
            <a:r>
              <a:rPr lang="nb-NO" altLang="nb-NO" sz="1300" dirty="0">
                <a:latin typeface="Arial" panose="020B0604020202020204" pitchFamily="34" charset="0"/>
                <a:cs typeface="Arial" panose="020B0604020202020204" pitchFamily="34" charset="0"/>
              </a:rPr>
              <a:t> og inviterte. Me kan være behjelpelig med folk og utstyr. </a:t>
            </a:r>
          </a:p>
          <a:p>
            <a:pPr marL="0" indent="0">
              <a:buFontTx/>
              <a:buNone/>
            </a:pPr>
            <a:r>
              <a:rPr lang="nb-NO" altLang="nb-NO" sz="1300" dirty="0" err="1"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nb-NO" altLang="nb-NO" sz="1300" dirty="0">
                <a:latin typeface="Arial" panose="020B0604020202020204" pitchFamily="34" charset="0"/>
                <a:cs typeface="Arial" panose="020B0604020202020204" pitchFamily="34" charset="0"/>
              </a:rPr>
              <a:t> med di heilt eiga turnering?  Me har flotte områder som også kan brukast</a:t>
            </a:r>
          </a:p>
          <a:p>
            <a:pPr marL="0" indent="0">
              <a:buFontTx/>
              <a:buNone/>
            </a:pPr>
            <a:r>
              <a:rPr lang="nb-NO" altLang="nb-NO" sz="1300" dirty="0">
                <a:latin typeface="Arial" panose="020B0604020202020204" pitchFamily="34" charset="0"/>
                <a:cs typeface="Arial" panose="020B0604020202020204" pitchFamily="34" charset="0"/>
              </a:rPr>
              <a:t>til </a:t>
            </a:r>
            <a:r>
              <a:rPr lang="nb-NO" altLang="nb-NO" sz="1300" dirty="0" err="1">
                <a:latin typeface="Arial" panose="020B0604020202020204" pitchFamily="34" charset="0"/>
                <a:cs typeface="Arial" panose="020B0604020202020204" pitchFamily="34" charset="0"/>
              </a:rPr>
              <a:t>meir</a:t>
            </a:r>
            <a:r>
              <a:rPr lang="nb-NO" altLang="nb-NO" sz="1300" dirty="0">
                <a:latin typeface="Arial" panose="020B0604020202020204" pitchFamily="34" charset="0"/>
                <a:cs typeface="Arial" panose="020B0604020202020204" pitchFamily="34" charset="0"/>
              </a:rPr>
              <a:t> en Golf. Skirenn på vintertid? </a:t>
            </a:r>
            <a:r>
              <a:rPr lang="nb-NO" altLang="nb-NO" sz="1400" dirty="0"/>
              <a:t>…………………………………………………………       </a:t>
            </a:r>
            <a:r>
              <a:rPr lang="nb-NO" altLang="nb-NO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Frå</a:t>
            </a:r>
            <a:r>
              <a:rPr lang="nb-NO" altLang="nb-NO" sz="1400" b="1" dirty="0"/>
              <a:t> 20 </a:t>
            </a:r>
            <a:r>
              <a:rPr lang="nb-NO" altLang="nb-NO" sz="1300" b="1" dirty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nb-NO" altLang="nb-NO" sz="1400" b="1" dirty="0"/>
              <a:t>,-</a:t>
            </a:r>
          </a:p>
          <a:p>
            <a:pPr marL="0" indent="0">
              <a:buFontTx/>
              <a:buNone/>
            </a:pPr>
            <a:endParaRPr lang="nb-NO" altLang="nb-NO" sz="1400" dirty="0"/>
          </a:p>
          <a:p>
            <a:pPr marL="0" indent="0">
              <a:buFontTx/>
              <a:buNone/>
            </a:pPr>
            <a:endParaRPr lang="nb-NO" altLang="nb-NO" sz="1400" b="1" dirty="0"/>
          </a:p>
          <a:p>
            <a:pPr marL="0" indent="0">
              <a:buFontTx/>
              <a:buNone/>
            </a:pPr>
            <a:endParaRPr lang="nb-NO" altLang="nb-NO" sz="1400" dirty="0"/>
          </a:p>
        </p:txBody>
      </p:sp>
      <p:pic>
        <p:nvPicPr>
          <p:cNvPr id="2" name="Bilde 6" descr="Et bilde som inneholder gress, tre, person, idrett&#10;&#10;Automatisk generert beskrivelse">
            <a:extLst>
              <a:ext uri="{FF2B5EF4-FFF2-40B4-BE49-F238E27FC236}">
                <a16:creationId xmlns:a16="http://schemas.microsoft.com/office/drawing/2014/main" id="{A2C2FCD4-73E2-47BC-9BA6-1EDDBF798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638175"/>
            <a:ext cx="26384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2">
            <a:extLst>
              <a:ext uri="{FF2B5EF4-FFF2-40B4-BE49-F238E27FC236}">
                <a16:creationId xmlns:a16="http://schemas.microsoft.com/office/drawing/2014/main" id="{59F0F8C1-65FA-4248-B777-D7247764B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00038"/>
            <a:ext cx="1389063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>
            <a:extLst>
              <a:ext uri="{FF2B5EF4-FFF2-40B4-BE49-F238E27FC236}">
                <a16:creationId xmlns:a16="http://schemas.microsoft.com/office/drawing/2014/main" id="{19887831-F392-4D7B-893F-7E00E5905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500563" y="5429250"/>
            <a:ext cx="2786063" cy="1819275"/>
          </a:xfrm>
        </p:spPr>
        <p:txBody>
          <a:bodyPr/>
          <a:lstStyle/>
          <a:p>
            <a:endParaRPr lang="nn-NO" altLang="nb-NO"/>
          </a:p>
        </p:txBody>
      </p:sp>
      <p:sp>
        <p:nvSpPr>
          <p:cNvPr id="7171" name="Plassholder for innhold 2">
            <a:extLst>
              <a:ext uri="{FF2B5EF4-FFF2-40B4-BE49-F238E27FC236}">
                <a16:creationId xmlns:a16="http://schemas.microsoft.com/office/drawing/2014/main" id="{0F84B109-4A99-408B-BFD5-A2DBA7E234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263" y="3284538"/>
            <a:ext cx="7772400" cy="324008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nn-NO" altLang="nn-NO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Teambuilding</a:t>
            </a:r>
            <a:r>
              <a:rPr lang="nn-NO" altLang="nn-NO" sz="1400" b="1" dirty="0">
                <a:latin typeface="Arial" panose="020B0604020202020204" pitchFamily="34" charset="0"/>
                <a:cs typeface="Arial" panose="020B0604020202020204" pitchFamily="34" charset="0"/>
              </a:rPr>
              <a:t> pakke</a:t>
            </a:r>
          </a:p>
          <a:p>
            <a:pPr>
              <a:defRPr/>
            </a:pPr>
            <a:r>
              <a:rPr lang="nn-NO" altLang="nb-NO" sz="1300" dirty="0" err="1">
                <a:latin typeface="Arial" panose="020B0604020202020204" pitchFamily="34" charset="0"/>
                <a:cs typeface="Arial" panose="020B0604020202020204" pitchFamily="34" charset="0"/>
              </a:rPr>
              <a:t>Teambuilding</a:t>
            </a:r>
            <a:r>
              <a:rPr lang="nn-NO" altLang="nb-NO" sz="1300" dirty="0">
                <a:latin typeface="Arial" panose="020B0604020202020204" pitchFamily="34" charset="0"/>
                <a:cs typeface="Arial" panose="020B0604020202020204" pitchFamily="34" charset="0"/>
              </a:rPr>
              <a:t> for tilsette på ein vekedag.</a:t>
            </a:r>
          </a:p>
          <a:p>
            <a:pPr>
              <a:defRPr/>
            </a:pPr>
            <a:r>
              <a:rPr lang="nn-NO" altLang="nb-NO" sz="1300" dirty="0">
                <a:latin typeface="Arial" panose="020B0604020202020204" pitchFamily="34" charset="0"/>
                <a:cs typeface="Arial" panose="020B0604020202020204" pitchFamily="34" charset="0"/>
              </a:rPr>
              <a:t>Personar frå klubben har undervisning på </a:t>
            </a:r>
            <a:r>
              <a:rPr lang="nn-NO" altLang="nb-NO" sz="1300" dirty="0" err="1">
                <a:latin typeface="Arial" panose="020B0604020202020204" pitchFamily="34" charset="0"/>
                <a:cs typeface="Arial" panose="020B0604020202020204" pitchFamily="34" charset="0"/>
              </a:rPr>
              <a:t>drivingrange</a:t>
            </a:r>
            <a:r>
              <a:rPr lang="nn-NO" altLang="nb-NO" sz="1300" dirty="0">
                <a:latin typeface="Arial" panose="020B0604020202020204" pitchFamily="34" charset="0"/>
                <a:cs typeface="Arial" panose="020B0604020202020204" pitchFamily="34" charset="0"/>
              </a:rPr>
              <a:t> og puttegreen inntil 2 timer.</a:t>
            </a:r>
          </a:p>
          <a:p>
            <a:pPr>
              <a:defRPr/>
            </a:pPr>
            <a:r>
              <a:rPr lang="nn-NO" altLang="nb-NO" sz="1300" dirty="0">
                <a:latin typeface="Arial" panose="020B0604020202020204" pitchFamily="34" charset="0"/>
                <a:cs typeface="Arial" panose="020B0604020202020204" pitchFamily="34" charset="0"/>
              </a:rPr>
              <a:t>Fri bruk av ballar og golfkøller.</a:t>
            </a:r>
          </a:p>
          <a:p>
            <a:pPr>
              <a:defRPr/>
            </a:pPr>
            <a:r>
              <a:rPr lang="nn-NO" altLang="nb-NO" sz="1300" dirty="0">
                <a:latin typeface="Arial" panose="020B0604020202020204" pitchFamily="34" charset="0"/>
                <a:cs typeface="Arial" panose="020B0604020202020204" pitchFamily="34" charset="0"/>
              </a:rPr>
              <a:t>Bruk av lokale etter undervisning for vidare </a:t>
            </a:r>
            <a:r>
              <a:rPr lang="nn-NO" altLang="nb-NO" sz="1300" dirty="0" err="1">
                <a:latin typeface="Arial" panose="020B0604020202020204" pitchFamily="34" charset="0"/>
                <a:cs typeface="Arial" panose="020B0604020202020204" pitchFamily="34" charset="0"/>
              </a:rPr>
              <a:t>teambuilding</a:t>
            </a:r>
            <a:r>
              <a:rPr lang="nn-NO" altLang="nb-NO" sz="1300" dirty="0">
                <a:latin typeface="Arial" panose="020B0604020202020204" pitchFamily="34" charset="0"/>
                <a:cs typeface="Arial" panose="020B0604020202020204" pitchFamily="34" charset="0"/>
              </a:rPr>
              <a:t>. (Vekedag)</a:t>
            </a:r>
          </a:p>
          <a:p>
            <a:pPr>
              <a:defRPr/>
            </a:pPr>
            <a:r>
              <a:rPr lang="nn-NO" altLang="nb-NO" sz="1300" dirty="0">
                <a:latin typeface="Arial" panose="020B0604020202020204" pitchFamily="34" charset="0"/>
                <a:cs typeface="Arial" panose="020B0604020202020204" pitchFamily="34" charset="0"/>
              </a:rPr>
              <a:t>Bruka av lokale til </a:t>
            </a:r>
            <a:r>
              <a:rPr lang="nn-NO" altLang="nb-NO" sz="1300" dirty="0" err="1">
                <a:latin typeface="Arial" panose="020B0604020202020204" pitchFamily="34" charset="0"/>
                <a:cs typeface="Arial" panose="020B0604020202020204" pitchFamily="34" charset="0"/>
              </a:rPr>
              <a:t>møtevirksomhet</a:t>
            </a:r>
            <a:endParaRPr lang="nn-NO" altLang="nb-NO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n-NO" altLang="nb-NO" sz="1300" dirty="0">
                <a:latin typeface="Arial" panose="020B0604020202020204" pitchFamily="34" charset="0"/>
                <a:cs typeface="Arial" panose="020B0604020202020204" pitchFamily="34" charset="0"/>
              </a:rPr>
              <a:t>1 stk reklameskilt på driving range.                             </a:t>
            </a:r>
            <a:r>
              <a:rPr lang="nn-NO" altLang="nb-NO" sz="1300" dirty="0"/>
              <a:t>………………… </a:t>
            </a:r>
            <a:r>
              <a:rPr lang="nn-NO" altLang="nb-NO" sz="1300" b="1" dirty="0">
                <a:latin typeface="Arial" panose="020B0604020202020204" pitchFamily="34" charset="0"/>
                <a:cs typeface="Arial" panose="020B0604020202020204" pitchFamily="34" charset="0"/>
              </a:rPr>
              <a:t>Pris </a:t>
            </a:r>
            <a:r>
              <a:rPr lang="nn-NO" altLang="nb-NO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frå</a:t>
            </a:r>
            <a:r>
              <a:rPr lang="nn-NO" altLang="nb-NO" sz="1300" b="1" dirty="0">
                <a:latin typeface="Arial" panose="020B0604020202020204" pitchFamily="34" charset="0"/>
                <a:cs typeface="Arial" panose="020B0604020202020204" pitchFamily="34" charset="0"/>
              </a:rPr>
              <a:t> kroner 6 000.-</a:t>
            </a:r>
          </a:p>
          <a:p>
            <a:pPr>
              <a:defRPr/>
            </a:pPr>
            <a:endParaRPr lang="nn-NO" altLang="nn-NO" sz="1300" b="1" dirty="0">
              <a:latin typeface="Arial Black" panose="020B0A04020102020204" pitchFamily="34" charset="0"/>
            </a:endParaRPr>
          </a:p>
          <a:p>
            <a:pPr>
              <a:defRPr/>
            </a:pPr>
            <a:endParaRPr lang="nn-NO" altLang="nn-NO" sz="1300" b="1" dirty="0">
              <a:latin typeface="Arial Black" panose="020B0A040201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nn-NO" altLang="nn-NO" sz="1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Ikkje nøl med å ta kontakt, så setter me saman den perfekte pakken</a:t>
            </a:r>
          </a:p>
          <a:p>
            <a:pPr marL="0" indent="0">
              <a:buFontTx/>
              <a:buNone/>
              <a:defRPr/>
            </a:pPr>
            <a:r>
              <a:rPr lang="nn-NO" altLang="nn-NO" sz="1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for deg eller din bedrift! </a:t>
            </a:r>
          </a:p>
          <a:p>
            <a:pPr marL="0" indent="0">
              <a:buFontTx/>
              <a:buNone/>
              <a:defRPr/>
            </a:pPr>
            <a:r>
              <a:rPr lang="nn-NO" altLang="nn-NO" sz="13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Tlf</a:t>
            </a:r>
            <a:r>
              <a:rPr lang="nn-NO" altLang="nn-NO" sz="1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: 92202592 el. 93012287</a:t>
            </a:r>
          </a:p>
          <a:p>
            <a:pPr marL="0" indent="0">
              <a:buFontTx/>
              <a:buNone/>
              <a:defRPr/>
            </a:pPr>
            <a:r>
              <a:rPr lang="nn-NO" altLang="nn-NO" sz="13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Epost</a:t>
            </a:r>
            <a:r>
              <a:rPr lang="nn-NO" altLang="nn-NO" sz="1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: post@stordgolf.no</a:t>
            </a:r>
          </a:p>
        </p:txBody>
      </p:sp>
      <p:sp>
        <p:nvSpPr>
          <p:cNvPr id="7172" name="Text Box 6">
            <a:extLst>
              <a:ext uri="{FF2B5EF4-FFF2-40B4-BE49-F238E27FC236}">
                <a16:creationId xmlns:a16="http://schemas.microsoft.com/office/drawing/2014/main" id="{8583564C-16F7-4029-9D6B-4CFA0E23D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33375"/>
            <a:ext cx="5976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nb-NO" altLang="nb-NO" sz="1400"/>
          </a:p>
        </p:txBody>
      </p:sp>
      <p:sp>
        <p:nvSpPr>
          <p:cNvPr id="7173" name="Text Box 7">
            <a:extLst>
              <a:ext uri="{FF2B5EF4-FFF2-40B4-BE49-F238E27FC236}">
                <a16:creationId xmlns:a16="http://schemas.microsoft.com/office/drawing/2014/main" id="{AB714588-8D4E-44E7-935E-14DE248B3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66725"/>
            <a:ext cx="7772400" cy="3286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nn-NO" altLang="nn-NO" sz="28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Teambuilding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b-NO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golf i sentrum har du og din bedrift/ lag </a:t>
            </a:r>
            <a:r>
              <a:rPr lang="nb-NO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nb-NO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nb-NO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unik sjanse til å </a:t>
            </a:r>
            <a:r>
              <a:rPr lang="nb-NO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kombinera</a:t>
            </a:r>
            <a:r>
              <a:rPr lang="nb-NO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aktivitetar</a:t>
            </a:r>
            <a:r>
              <a:rPr lang="nb-NO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 eige faglig opplegg.</a:t>
            </a:r>
            <a:endParaRPr lang="nn-NO" altLang="nn-NO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nb-NO" sz="13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Passar</a:t>
            </a:r>
            <a:r>
              <a:rPr lang="nb-NO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bedrifter, blåturer, idrettslag, utdrikningslag eller andre vennegjenger som </a:t>
            </a:r>
            <a:r>
              <a:rPr lang="nb-NO" sz="13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ynskjer</a:t>
            </a:r>
            <a:r>
              <a:rPr lang="nb-NO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3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nb-NO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artig og unik opplevelse.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nb-NO" altLang="nb-NO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kan tilby </a:t>
            </a:r>
            <a:r>
              <a:rPr lang="nb-NO" altLang="nb-NO" sz="13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Golfinstuksjon</a:t>
            </a:r>
            <a:r>
              <a:rPr lang="nb-NO" altLang="nb-NO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nb-NO" altLang="nb-NO" sz="13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drivingrange</a:t>
            </a:r>
            <a:r>
              <a:rPr lang="nb-NO" altLang="nb-NO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putting- og chippinggreen. </a:t>
            </a:r>
            <a:r>
              <a:rPr lang="nb-NO" altLang="nb-NO" sz="13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Firmaturneringar</a:t>
            </a:r>
            <a:r>
              <a:rPr lang="nb-NO" altLang="nb-NO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tilgang til møterom og golfsimulator.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nb-NO" altLang="nb-NO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nb-NO" altLang="nb-NO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Døme på kva </a:t>
            </a:r>
            <a:r>
              <a:rPr lang="nb-NO" altLang="nb-NO" sz="13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nb-NO" altLang="nb-NO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pakke kan </a:t>
            </a:r>
            <a:r>
              <a:rPr lang="nb-NO" altLang="nb-NO" sz="13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innehalde</a:t>
            </a:r>
            <a:r>
              <a:rPr lang="nb-NO" altLang="nb-NO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nb-NO" altLang="nb-NO" sz="1400" dirty="0">
              <a:solidFill>
                <a:schemeClr val="accent1">
                  <a:lumMod val="50000"/>
                </a:schemeClr>
              </a:solidFill>
              <a:latin typeface="PT Sans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nb-NO" altLang="nb-NO" sz="1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174" name="Bilde 4" descr="Et bilde som inneholder tekst, himmel, gress, utendørs&#10;&#10;Automatisk generert beskrivelse">
            <a:extLst>
              <a:ext uri="{FF2B5EF4-FFF2-40B4-BE49-F238E27FC236}">
                <a16:creationId xmlns:a16="http://schemas.microsoft.com/office/drawing/2014/main" id="{3C3E0C07-2B6F-40E7-A7EF-CF431DE2C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2325688"/>
            <a:ext cx="2260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Bilde 1">
            <a:extLst>
              <a:ext uri="{FF2B5EF4-FFF2-40B4-BE49-F238E27FC236}">
                <a16:creationId xmlns:a16="http://schemas.microsoft.com/office/drawing/2014/main" id="{BFF79180-F860-4839-B7CC-7AAACCA02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5178425"/>
            <a:ext cx="1389063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897F94E2A0864797B3E32F0AB4D955" ma:contentTypeVersion="2" ma:contentTypeDescription="Opprett et nytt dokument." ma:contentTypeScope="" ma:versionID="45ebcd2f943c016fe4fb30572a13b83a">
  <xsd:schema xmlns:xsd="http://www.w3.org/2001/XMLSchema" xmlns:xs="http://www.w3.org/2001/XMLSchema" xmlns:p="http://schemas.microsoft.com/office/2006/metadata/properties" xmlns:ns3="ffe5f196-8cd3-4a28-b0cb-41ca342b435b" targetNamespace="http://schemas.microsoft.com/office/2006/metadata/properties" ma:root="true" ma:fieldsID="707337bb7243461f840359511a6d3ce9" ns3:_="">
    <xsd:import namespace="ffe5f196-8cd3-4a28-b0cb-41ca342b43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5f196-8cd3-4a28-b0cb-41ca342b43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272F3D-7DBC-406B-BC8C-3F1A414BD14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fe5f196-8cd3-4a28-b0cb-41ca342b435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11F52CC-89F6-4A4C-B3EA-7D6D64D241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e5f196-8cd3-4a28-b0cb-41ca342b43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149E5C-6102-4A30-B38D-19CC103CA1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Oddvars harddisk:Microsoft Office 98:Templates:Blank Presentation</Template>
  <TotalTime>2730</TotalTime>
  <Words>836</Words>
  <Application>Microsoft Office PowerPoint</Application>
  <PresentationFormat>Skjermfremvisning (4:3)</PresentationFormat>
  <Paragraphs>108</Paragraphs>
  <Slides>6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0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Aharoni</vt:lpstr>
      <vt:lpstr>Arial</vt:lpstr>
      <vt:lpstr>Arial Black</vt:lpstr>
      <vt:lpstr>PT Sans</vt:lpstr>
      <vt:lpstr>Times</vt:lpstr>
      <vt:lpstr>Blank Presentation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Sydvest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Magne Langåker</dc:creator>
  <cp:lastModifiedBy>Stord Golfklubb</cp:lastModifiedBy>
  <cp:revision>177</cp:revision>
  <cp:lastPrinted>2021-01-15T11:17:22Z</cp:lastPrinted>
  <dcterms:created xsi:type="dcterms:W3CDTF">2003-02-06T13:29:39Z</dcterms:created>
  <dcterms:modified xsi:type="dcterms:W3CDTF">2023-01-23T11:23:41Z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0x010100CB897F94E2A0864797B3E32F0AB4D955</vt:lpwstr>
  </property>
</Properties>
</file>